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80" r:id="rId6"/>
    <p:sldId id="259" r:id="rId7"/>
    <p:sldId id="260" r:id="rId8"/>
    <p:sldId id="261" r:id="rId9"/>
    <p:sldId id="281" r:id="rId10"/>
    <p:sldId id="28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86" r:id="rId21"/>
    <p:sldId id="287" r:id="rId22"/>
    <p:sldId id="288" r:id="rId23"/>
    <p:sldId id="289" r:id="rId24"/>
    <p:sldId id="277" r:id="rId25"/>
    <p:sldId id="278" r:id="rId26"/>
    <p:sldId id="283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A4D0-84CE-4130-8135-F61CD0CDCB1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BA42-4F35-48A7-9712-F43F672C1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hriman\Downloads\LINEAR EQUATION SLIDES CLASS X\presentation_linear-equation-in-two-variables_1516100969_314387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00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458199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hriman\Downloads\LINEAR EQUATION SLIDES CLASS X\linear-equation-in-two-variables-ppt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riman\Downloads\LINEAR EQUATION SLIDES CLASS X\presentation_linear-equation-in-two-variables_1516100969_314387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848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riman\Downloads\LINEAR EQUATION SLIDES CLASS X\presentation_linear-equation-in-two-variables_1516100969_314387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riman\Downloads\LINEAR EQUATION SLIDES CLASS X\presentation_linear-equation-in-two-variables_1516100969_314387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riman\Downloads\LINEAR EQUATION SLIDES CLASS X\presentation_linear-equation-in-two-variables_1516100969_314387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riman\Downloads\LINEAR EQUATION SLIDES CLASS X\presentation_linear-equation-in-two-variables_1516100969_314387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riman\Downloads\LINEAR EQUATION SLIDES CLASS X\presentation_linear-equation-in-two-variables_1516100969_314387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riman\Downloads\LINEAR EQUATION SLIDES CLASS X\presentation_linear-equation-in-two-variables_1516100969_314387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924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hriman\Downloads\LINEAR EQUATION SLIDES CLASS X\linear-equation-in-two-variables-ppt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772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LINEAR EQUATION: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 Linear Equation is an algebraic equation in which terms are a constants or the product of a constants and variables. Linear Equations can have one or more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variables.Ex:2x-3=5(linear equation in one variable)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Ex:2x+3y=7(linear equation in two        variables)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MULTIPLICATION</a:t>
            </a:r>
            <a:r>
              <a:rPr lang="en-US" dirty="0" smtClean="0">
                <a:solidFill>
                  <a:srgbClr val="FF0000"/>
                </a:solidFill>
              </a:rPr>
              <a:t> METHOD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5438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hriman\Downloads\LINEAR EQUATION SLIDES CLASS X\linear-equation-in-two-variables-ppt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hriman\Downloads\LINEAR EQUATION SLIDES CLASS X\pair-of-linear-equation-in-two-variabl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90600" y="228600"/>
            <a:ext cx="784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=x/ (-300+46) = y/ (161+220) =1/ (-22-105)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=x/ (-254) = y/ (381) =1/ (-127)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x=-254/-127=2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y=381/-127=3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x=2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y=3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hriman\Downloads\LINEAR EQUATION SLIDES CLASS X\presentation_linear-equation-in-two-variables_1516100969_314387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153399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1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066800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905000"/>
            <a:ext cx="7105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066800"/>
            <a:ext cx="266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990600"/>
            <a:ext cx="542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990600"/>
            <a:ext cx="40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990600"/>
            <a:ext cx="552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riman\Downloads\LINEAR EQUATION SLIDES CLASS X\linear-equation-in-two-variables-ppt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riman\Downloads\LINEAR EQUATION SLIDES CLASS X\presentation_linear-equation-in-two-variables_1516100969_314387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iman\Downloads\LINEAR EQUATION SLIDES CLASS X\presentation_linear-equation-in-two-variables_1516100969_314387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534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iman\Downloads\LINEAR EQUATION SLIDES CLASS X\presentation_linear-equation-in-two-variables_1516100969_314387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hriman\Downloads\LINEAR EQUATION SLIDES CLASS X\linear-equation-in-two-variables-ppt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</TotalTime>
  <Words>95</Words>
  <Application>Microsoft Office PowerPoint</Application>
  <PresentationFormat>On-screen Show (4:3)</PresentationFormat>
  <Paragraphs>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CROSS MULTIPLICATION METHOD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shriman</cp:lastModifiedBy>
  <cp:revision>22</cp:revision>
  <dcterms:created xsi:type="dcterms:W3CDTF">2020-04-27T16:08:13Z</dcterms:created>
  <dcterms:modified xsi:type="dcterms:W3CDTF">2020-05-02T07:13:35Z</dcterms:modified>
</cp:coreProperties>
</file>